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132"/>
  </p:notesMasterIdLst>
  <p:sldIdLst>
    <p:sldId id="541" r:id="rId16"/>
    <p:sldId id="565" r:id="rId17"/>
    <p:sldId id="566" r:id="rId18"/>
    <p:sldId id="60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674" r:id="rId33"/>
    <p:sldId id="675" r:id="rId34"/>
    <p:sldId id="655" r:id="rId35"/>
    <p:sldId id="496" r:id="rId36"/>
    <p:sldId id="579" r:id="rId37"/>
    <p:sldId id="578" r:id="rId38"/>
    <p:sldId id="582" r:id="rId39"/>
    <p:sldId id="653" r:id="rId40"/>
    <p:sldId id="586" r:id="rId41"/>
    <p:sldId id="580" r:id="rId42"/>
    <p:sldId id="590" r:id="rId43"/>
    <p:sldId id="551" r:id="rId44"/>
    <p:sldId id="511" r:id="rId45"/>
    <p:sldId id="591" r:id="rId46"/>
    <p:sldId id="1884"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8" r:id="rId63"/>
    <p:sldId id="619" r:id="rId64"/>
    <p:sldId id="1860" r:id="rId65"/>
    <p:sldId id="1862" r:id="rId66"/>
    <p:sldId id="1885" r:id="rId67"/>
    <p:sldId id="1868" r:id="rId68"/>
    <p:sldId id="1869" r:id="rId69"/>
    <p:sldId id="1876" r:id="rId70"/>
    <p:sldId id="1886" r:id="rId71"/>
    <p:sldId id="1887" r:id="rId72"/>
    <p:sldId id="615" r:id="rId73"/>
    <p:sldId id="447" r:id="rId74"/>
    <p:sldId id="571" r:id="rId75"/>
    <p:sldId id="545" r:id="rId76"/>
    <p:sldId id="1888" r:id="rId77"/>
    <p:sldId id="1889" r:id="rId78"/>
    <p:sldId id="1891" r:id="rId79"/>
    <p:sldId id="557" r:id="rId80"/>
    <p:sldId id="607" r:id="rId81"/>
    <p:sldId id="657" r:id="rId82"/>
    <p:sldId id="656" r:id="rId83"/>
    <p:sldId id="1872" r:id="rId84"/>
    <p:sldId id="1870" r:id="rId85"/>
    <p:sldId id="1871"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635" r:id="rId116"/>
    <p:sldId id="636" r:id="rId117"/>
    <p:sldId id="637" r:id="rId118"/>
    <p:sldId id="638" r:id="rId119"/>
    <p:sldId id="640" r:id="rId120"/>
    <p:sldId id="639" r:id="rId121"/>
    <p:sldId id="667" r:id="rId122"/>
    <p:sldId id="575" r:id="rId123"/>
    <p:sldId id="576" r:id="rId124"/>
    <p:sldId id="677" r:id="rId125"/>
    <p:sldId id="558" r:id="rId126"/>
    <p:sldId id="438" r:id="rId127"/>
    <p:sldId id="439" r:id="rId128"/>
    <p:sldId id="467" r:id="rId129"/>
    <p:sldId id="468" r:id="rId130"/>
    <p:sldId id="4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96" d="100"/>
          <a:sy n="96" d="100"/>
        </p:scale>
        <p:origin x="60" y="129"/>
      </p:cViewPr>
      <p:guideLst/>
    </p:cSldViewPr>
  </p:slideViewPr>
  <p:notesTextViewPr>
    <p:cViewPr>
      <p:scale>
        <a:sx n="3" d="2"/>
        <a:sy n="3" d="2"/>
      </p:scale>
      <p:origin x="0" y="0"/>
    </p:cViewPr>
  </p:notesTextViewPr>
  <p:sorterViewPr>
    <p:cViewPr varScale="1">
      <p:scale>
        <a:sx n="100" d="100"/>
        <a:sy n="100" d="100"/>
      </p:scale>
      <p:origin x="0" y="-2754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microsoft.com/office/2015/10/relationships/revisionInfo" Target="revisionInfo.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microsoft.com/office/2016/11/relationships/changesInfo" Target="changesInfos/changesInfo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notesMaster" Target="notesMasters/notesMaster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orchestrators, quality, maturity, new one every week like JS</a:t>
            </a:r>
          </a:p>
          <a:p>
            <a:r>
              <a:rPr lang="en-US"/>
              <a:t>DC/OS: Cobble of </a:t>
            </a:r>
            <a:r>
              <a:rPr lang="en-US" err="1"/>
              <a:t>meso</a:t>
            </a:r>
            <a:r>
              <a:rPr lang="en-US"/>
              <a:t> bits by Mesosphere</a:t>
            </a:r>
          </a:p>
          <a:p>
            <a:r>
              <a:rPr lang="en-US"/>
              <a:t>Swarm: Docker company, value add, now donated to the community</a:t>
            </a:r>
          </a:p>
          <a:p>
            <a:r>
              <a:rPr lang="en-US"/>
              <a:t>K8S: All heard of it? This is the orchestrator we focus on and safe to say is:</a:t>
            </a:r>
          </a:p>
          <a:p>
            <a:pPr marL="0" marR="0" indent="0" algn="l" defTabSz="1110264" rtl="0" eaLnBrk="1" fontAlgn="auto" latinLnBrk="0" hangingPunct="1">
              <a:lnSpc>
                <a:spcPct val="100000"/>
              </a:lnSpc>
              <a:spcBef>
                <a:spcPts val="0"/>
              </a:spcBef>
              <a:spcAft>
                <a:spcPts val="0"/>
              </a:spcAft>
              <a:buClrTx/>
              <a:buSzTx/>
              <a:buFontTx/>
              <a:buNone/>
              <a:tabLst/>
              <a:defRPr/>
            </a:pPr>
            <a:r>
              <a:rPr lang="en-US"/>
              <a:t>-- UNDISPUTED INTERNATIONAL HEAVYWEIGHT CHAMPION OF THE WORLD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65</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72</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1:01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9/1/2020</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9/1/2020</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9/1/2020</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9/1/2020</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3" y="6356353"/>
            <a:ext cx="2743200" cy="365125"/>
          </a:xfrm>
          <a:prstGeom prst="rect">
            <a:avLst/>
          </a:prstGeom>
        </p:spPr>
        <p:txBody>
          <a:bodyPr/>
          <a:lstStyle/>
          <a:p>
            <a:pPr defTabSz="914049"/>
            <a:fld id="{6ACB18F0-DF26-45CE-A95B-41AF64012CEA}" type="datetimeFigureOut">
              <a:rPr lang="en-US" smtClean="0">
                <a:solidFill>
                  <a:srgbClr val="FFFFFF"/>
                </a:solidFill>
              </a:rPr>
              <a:pPr defTabSz="914049"/>
              <a:t>9/1/2020</a:t>
            </a:fld>
            <a:endParaRPr lang="en-US">
              <a:solidFill>
                <a:srgbClr val="FFFFFF"/>
              </a:solidFill>
            </a:endParaRPr>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pPr defTabSz="914049"/>
            <a:endParaRPr lang="en-US">
              <a:solidFill>
                <a:srgbClr val="FFFFFF"/>
              </a:solidFill>
            </a:endParaRPr>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pPr defTabSz="914049"/>
            <a:fld id="{BA000595-9FA3-4385-96B3-634BC7316D14}" type="slidenum">
              <a:rPr lang="en-US" smtClean="0">
                <a:solidFill>
                  <a:srgbClr val="FFFFFF"/>
                </a:solidFill>
              </a:rPr>
              <a:pPr defTabSz="914049"/>
              <a:t>‹#›</a:t>
            </a:fld>
            <a:endParaRPr lang="en-US">
              <a:solidFill>
                <a:srgbClr val="FFFFFF"/>
              </a:solidFill>
            </a:endParaRPr>
          </a:p>
        </p:txBody>
      </p:sp>
    </p:spTree>
    <p:extLst>
      <p:ext uri="{BB962C8B-B14F-4D97-AF65-F5344CB8AC3E}">
        <p14:creationId xmlns:p14="http://schemas.microsoft.com/office/powerpoint/2010/main" val="132685715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01/09/2020</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theme" Target="../theme/theme12.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8"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9/1/2020</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78.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23.png"/><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25.png"/><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8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27.png"/><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8.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6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65.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6.wdp"/><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5.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7.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4.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diagramColors" Target="../diagrams/colors2.xml"/><Relationship Id="rId12"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89.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diagramColors" Target="../diagrams/colors3.xml"/><Relationship Id="rId12" Type="http://schemas.openxmlformats.org/officeDocument/2006/relationships/image" Target="../media/image89.png"/><Relationship Id="rId2" Type="http://schemas.openxmlformats.org/officeDocument/2006/relationships/notesSlide" Target="../notesSlides/notesSlide60.xml"/><Relationship Id="rId16"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2.png"/><Relationship Id="rId5" Type="http://schemas.openxmlformats.org/officeDocument/2006/relationships/diagramLayout" Target="../diagrams/layout3.xml"/><Relationship Id="rId15" Type="http://schemas.openxmlformats.org/officeDocument/2006/relationships/image" Target="../media/image93.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7.png"/><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hyperlink" Target="http://laprofessoressavirisponde.blogspot.it/2013/07/" TargetMode="Externa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65.xml"/><Relationship Id="rId4" Type="http://schemas.openxmlformats.org/officeDocument/2006/relationships/image" Target="../media/image103.jpg"/></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slide" Target="slide34.xml"/><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slide" Target="slide112.xml"/><Relationship Id="rId5" Type="http://schemas.openxmlformats.org/officeDocument/2006/relationships/slide" Target="slide61.xml"/><Relationship Id="rId4" Type="http://schemas.openxmlformats.org/officeDocument/2006/relationships/image" Target="../media/image107.svg"/></Relationships>
</file>

<file path=ppt/slides/_rels/slide86.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image" Target="../media/image106.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slide" Target="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2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12.png"/><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14.png"/><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5.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952" y="298920"/>
            <a:ext cx="9372847" cy="664797"/>
          </a:xfrm>
          <a:prstGeom prst="rect">
            <a:avLst/>
          </a:prstGeom>
          <a:noFill/>
        </p:spPr>
        <p:txBody>
          <a:bodyPr wrap="square" lIns="0" tIns="0" rIns="0" bIns="0" rtlCol="0">
            <a:spAutoFit/>
          </a:bodyPr>
          <a:lstStyle/>
          <a:p>
            <a:pPr marL="0" marR="0" lvl="0" indent="0" algn="l" defTabSz="1218601"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Orchestrator Leaders</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60095" y="1203903"/>
            <a:ext cx="1431255" cy="3795385"/>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2402" y="5973374"/>
            <a:ext cx="1455477" cy="480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2402" y="5492812"/>
            <a:ext cx="1455477" cy="480562"/>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2402" y="4999287"/>
            <a:ext cx="1455477" cy="4805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3040" y="4345164"/>
            <a:ext cx="1074199" cy="54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7665" y="1726576"/>
            <a:ext cx="1075771" cy="260562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591" y="1027698"/>
            <a:ext cx="8932959" cy="5351171"/>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58" y="1585703"/>
            <a:ext cx="2663805" cy="2224918"/>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08" y="3927874"/>
            <a:ext cx="2663805" cy="2224918"/>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8" y="3927875"/>
            <a:ext cx="2663805" cy="2224918"/>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9" y="1585702"/>
            <a:ext cx="2663805" cy="2224918"/>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2" y="1585702"/>
            <a:ext cx="2663805" cy="2224918"/>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3" y="3927876"/>
            <a:ext cx="2663805" cy="2224918"/>
          </a:xfrm>
          <a:prstGeom prst="rect">
            <a:avLst/>
          </a:prstGeom>
        </p:spPr>
      </p:pic>
      <p:pic>
        <p:nvPicPr>
          <p:cNvPr id="24" name="Picture 23">
            <a:extLst>
              <a:ext uri="{FF2B5EF4-FFF2-40B4-BE49-F238E27FC236}">
                <a16:creationId xmlns:a16="http://schemas.microsoft.com/office/drawing/2014/main" id="{81BA9C85-E55C-478B-BDCC-8F5345E35CBC}"/>
              </a:ext>
            </a:extLst>
          </p:cNvPr>
          <p:cNvPicPr>
            <a:picLocks noChangeAspect="1"/>
          </p:cNvPicPr>
          <p:nvPr/>
        </p:nvPicPr>
        <p:blipFill rotWithShape="1">
          <a:blip r:embed="rId4"/>
          <a:srcRect l="13793" r="14007"/>
          <a:stretch/>
        </p:blipFill>
        <p:spPr>
          <a:xfrm>
            <a:off x="275034" y="2068634"/>
            <a:ext cx="1601375" cy="1166219"/>
          </a:xfrm>
          <a:prstGeom prst="rect">
            <a:avLst/>
          </a:prstGeom>
          <a:ln>
            <a:solidFill>
              <a:schemeClr val="accent5">
                <a:lumMod val="60000"/>
                <a:lumOff val="40000"/>
              </a:schemeClr>
            </a:solidFill>
          </a:ln>
        </p:spPr>
      </p:pic>
      <p:pic>
        <p:nvPicPr>
          <p:cNvPr id="25" name="Picture 24">
            <a:extLst>
              <a:ext uri="{FF2B5EF4-FFF2-40B4-BE49-F238E27FC236}">
                <a16:creationId xmlns:a16="http://schemas.microsoft.com/office/drawing/2014/main" id="{4C12EE26-D561-4E3A-B0BF-7DFFB9949CC7}"/>
              </a:ext>
            </a:extLst>
          </p:cNvPr>
          <p:cNvPicPr>
            <a:picLocks noChangeAspect="1"/>
          </p:cNvPicPr>
          <p:nvPr/>
        </p:nvPicPr>
        <p:blipFill>
          <a:blip r:embed="rId5"/>
          <a:stretch>
            <a:fillRect/>
          </a:stretch>
        </p:blipFill>
        <p:spPr>
          <a:xfrm>
            <a:off x="43589" y="1521500"/>
            <a:ext cx="2064264" cy="2033989"/>
          </a:xfrm>
          <a:prstGeom prst="rect">
            <a:avLst/>
          </a:prstGeom>
        </p:spPr>
      </p:pic>
      <p:pic>
        <p:nvPicPr>
          <p:cNvPr id="2" name="Picture 1">
            <a:extLst>
              <a:ext uri="{FF2B5EF4-FFF2-40B4-BE49-F238E27FC236}">
                <a16:creationId xmlns:a16="http://schemas.microsoft.com/office/drawing/2014/main" id="{EE83DB9B-7BF0-45AB-B961-4671FC58A4C4}"/>
              </a:ext>
            </a:extLst>
          </p:cNvPr>
          <p:cNvPicPr>
            <a:picLocks noChangeAspect="1"/>
          </p:cNvPicPr>
          <p:nvPr/>
        </p:nvPicPr>
        <p:blipFill>
          <a:blip r:embed="rId6"/>
          <a:stretch>
            <a:fillRect/>
          </a:stretch>
        </p:blipFill>
        <p:spPr>
          <a:xfrm>
            <a:off x="527665" y="2068634"/>
            <a:ext cx="1075771" cy="1068963"/>
          </a:xfrm>
          <a:prstGeom prst="rect">
            <a:avLst/>
          </a:prstGeom>
        </p:spPr>
      </p:pic>
      <p:pic>
        <p:nvPicPr>
          <p:cNvPr id="4" name="Picture 3">
            <a:extLst>
              <a:ext uri="{FF2B5EF4-FFF2-40B4-BE49-F238E27FC236}">
                <a16:creationId xmlns:a16="http://schemas.microsoft.com/office/drawing/2014/main" id="{138B1C10-5542-425B-9971-7C647C45499D}"/>
              </a:ext>
            </a:extLst>
          </p:cNvPr>
          <p:cNvPicPr>
            <a:picLocks noChangeAspect="1"/>
          </p:cNvPicPr>
          <p:nvPr/>
        </p:nvPicPr>
        <p:blipFill>
          <a:blip r:embed="rId7"/>
          <a:stretch>
            <a:fillRect/>
          </a:stretch>
        </p:blipFill>
        <p:spPr>
          <a:xfrm rot="20975932">
            <a:off x="282757" y="1113984"/>
            <a:ext cx="11846697" cy="4222700"/>
          </a:xfrm>
          <a:prstGeom prst="rect">
            <a:avLst/>
          </a:prstGeom>
        </p:spPr>
      </p:pic>
    </p:spTree>
    <p:extLst>
      <p:ext uri="{BB962C8B-B14F-4D97-AF65-F5344CB8AC3E}">
        <p14:creationId xmlns:p14="http://schemas.microsoft.com/office/powerpoint/2010/main" val="165141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5659"/>
          </a:xfrm>
        </p:spPr>
        <p:txBody>
          <a:bodyPr/>
          <a:lstStyle/>
          <a:p>
            <a:r>
              <a:rPr lang="en-US" sz="3200" b="1" dirty="0"/>
              <a:t>Install the recommended tool-set:</a:t>
            </a:r>
          </a:p>
          <a:p>
            <a:pPr lvl="1"/>
            <a:r>
              <a:rPr lang="en-US" sz="3000" b="1" dirty="0"/>
              <a:t>Azure CLI on Ubuntu jump-box</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(Preview)</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TotalTime>
  <Words>10978</Words>
  <Application>Microsoft Office PowerPoint</Application>
  <PresentationFormat>Widescreen</PresentationFormat>
  <Paragraphs>1550</Paragraphs>
  <Slides>116</Slides>
  <Notes>87</Notes>
  <HiddenSlides>9</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116</vt:i4>
      </vt:variant>
    </vt:vector>
  </HeadingPairs>
  <TitlesOfParts>
    <vt:vector size="143" baseType="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Kubernetes  Updates &amp; Rollbacks</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Daniel Kondrashevich</cp:lastModifiedBy>
  <cp:revision>4</cp:revision>
  <dcterms:modified xsi:type="dcterms:W3CDTF">2020-09-01T21:56:34Z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